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3"/>
  </p:notesMasterIdLst>
  <p:sldIdLst>
    <p:sldId id="278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478658" y="4221088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886326" y="620688"/>
            <a:ext cx="4752528" cy="247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Four</a:t>
            </a:r>
            <a:endParaRPr lang="en-US" sz="5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28" y="676909"/>
            <a:ext cx="7018074" cy="610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70" y="908720"/>
            <a:ext cx="7992888" cy="189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4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467" y="836712"/>
            <a:ext cx="7868123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02" y="781222"/>
            <a:ext cx="846502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764704"/>
            <a:ext cx="777686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2" y="764704"/>
            <a:ext cx="797360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28" y="836712"/>
            <a:ext cx="7547868" cy="500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908719"/>
            <a:ext cx="7272808" cy="369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918" y="836712"/>
            <a:ext cx="7704856" cy="557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58" y="836712"/>
            <a:ext cx="3672408" cy="591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454" y="4077072"/>
            <a:ext cx="4464496" cy="237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1952</TotalTime>
  <Words>146</Words>
  <Application>Microsoft Office PowerPoint</Application>
  <PresentationFormat>مخصص</PresentationFormat>
  <Paragraphs>13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155</cp:revision>
  <dcterms:created xsi:type="dcterms:W3CDTF">2018-04-13T17:34:30Z</dcterms:created>
  <dcterms:modified xsi:type="dcterms:W3CDTF">2018-12-21T18:54:37Z</dcterms:modified>
</cp:coreProperties>
</file>